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8" y="144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22/12/2023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Ι.ΤΡΙΑΝΤΑΦΥΛΛΙΔΗΣ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ΥΙΟΣ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ΚΕΝΤΡΙΚΗΣ ΜΑΚΕΔΟΝΙΑΣ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67.188,12€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83.594,06€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219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Superuser</cp:lastModifiedBy>
  <cp:revision>52</cp:revision>
  <dcterms:created xsi:type="dcterms:W3CDTF">2018-02-13T12:16:57Z</dcterms:created>
  <dcterms:modified xsi:type="dcterms:W3CDTF">2023-12-22T08:09:48Z</dcterms:modified>
</cp:coreProperties>
</file>